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handoutMasterIdLst>
    <p:handoutMasterId r:id="rId11"/>
  </p:handoutMasterIdLst>
  <p:sldIdLst>
    <p:sldId id="303" r:id="rId2"/>
    <p:sldId id="551" r:id="rId3"/>
    <p:sldId id="564" r:id="rId4"/>
    <p:sldId id="552" r:id="rId5"/>
    <p:sldId id="561" r:id="rId6"/>
    <p:sldId id="541" r:id="rId7"/>
    <p:sldId id="492" r:id="rId8"/>
    <p:sldId id="360" r:id="rId9"/>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79"/>
    <p:restoredTop sz="75328"/>
  </p:normalViewPr>
  <p:slideViewPr>
    <p:cSldViewPr snapToGrid="0" snapToObjects="1">
      <p:cViewPr varScale="1">
        <p:scale>
          <a:sx n="109" d="100"/>
          <a:sy n="109" d="100"/>
        </p:scale>
        <p:origin x="1992" y="19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8/22/20</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tiff>
</file>

<file path=ppt/media/image14.tiff>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8/22/20</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 to mention here – next few min will be background and not critical to understand the rest, so if there are issues with logging into the server, please have TAs help troubleshooting now.)</a:t>
            </a:r>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“What Else?” section should mention things that would be covered in a comprehensive course and/or are of strong interest to the intended audience</a:t>
            </a:r>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As would other packages that do things</a:t>
            </a:r>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307769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8/22/20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[Session Title]</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[Speaker]</a:t>
            </a:r>
          </a:p>
          <a:p>
            <a:r>
              <a:rPr lang="en-US" sz="3200" dirty="0"/>
              <a:t>R/Medicine 2020</a:t>
            </a:r>
          </a:p>
        </p:txBody>
      </p:sp>
    </p:spTree>
    <p:extLst>
      <p:ext uri="{BB962C8B-B14F-4D97-AF65-F5344CB8AC3E}">
        <p14:creationId xmlns:p14="http://schemas.microsoft.com/office/powerpoint/2010/main" val="767747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[Section]</a:t>
            </a:r>
          </a:p>
        </p:txBody>
      </p:sp>
    </p:spTree>
    <p:extLst>
      <p:ext uri="{BB962C8B-B14F-4D97-AF65-F5344CB8AC3E}">
        <p14:creationId xmlns:p14="http://schemas.microsoft.com/office/powerpoint/2010/main" val="2898463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Use green Tw Cen MT 44 for text</a:t>
            </a:r>
          </a:p>
          <a:p>
            <a:pPr marL="0" indent="0">
              <a:buNone/>
            </a:pPr>
            <a:r>
              <a:rPr lang="en-US" sz="3600" dirty="0">
                <a:solidFill>
                  <a:srgbClr val="0070C0"/>
                </a:solidFill>
                <a:latin typeface="Monaco" charset="0"/>
                <a:ea typeface="Monaco" charset="0"/>
                <a:cs typeface="Monaco" charset="0"/>
              </a:rPr>
              <a:t>Use blue Monaco 36 for code</a:t>
            </a:r>
            <a:r>
              <a:rPr lang="en-US" sz="4400" dirty="0"/>
              <a:t> </a:t>
            </a:r>
          </a:p>
          <a:p>
            <a:pPr marL="0" indent="0">
              <a:buNone/>
            </a:pPr>
            <a:r>
              <a:rPr lang="en-US" sz="4400" dirty="0"/>
              <a:t>Be explicit about mode of feedback (e.g.: Click “yes” when you are finished.) </a:t>
            </a:r>
          </a:p>
          <a:p>
            <a:pPr marL="0" indent="0">
              <a:buNone/>
            </a:pPr>
            <a:r>
              <a:rPr lang="en-US" sz="4400" dirty="0"/>
              <a:t>To pick a timer, click Home &gt; Layout &gt; select the desired slide layout.</a:t>
            </a:r>
            <a:endParaRPr lang="en-US" sz="2400" dirty="0"/>
          </a:p>
        </p:txBody>
      </p:sp>
    </p:spTree>
    <p:extLst>
      <p:ext uri="{BB962C8B-B14F-4D97-AF65-F5344CB8AC3E}">
        <p14:creationId xmlns:p14="http://schemas.microsoft.com/office/powerpoint/2010/main" val="2932052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R Markdown</a:t>
            </a:r>
          </a:p>
        </p:txBody>
      </p:sp>
    </p:spTree>
    <p:extLst>
      <p:ext uri="{BB962C8B-B14F-4D97-AF65-F5344CB8AC3E}">
        <p14:creationId xmlns:p14="http://schemas.microsoft.com/office/powerpoint/2010/main" val="307448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33132" y="1830411"/>
            <a:ext cx="8773386" cy="4812436"/>
          </a:xfrm>
        </p:spPr>
        <p:txBody>
          <a:bodyPr>
            <a:normAutofit/>
          </a:bodyPr>
          <a:lstStyle/>
          <a:p>
            <a:pPr marL="0" indent="0">
              <a:buNone/>
            </a:pPr>
            <a:r>
              <a:rPr lang="en-US" sz="3200" dirty="0"/>
              <a:t>Write 1-2 sentences to recap each major point of the session</a:t>
            </a:r>
          </a:p>
          <a:p>
            <a:pPr marL="0" indent="0">
              <a:buNone/>
            </a:pPr>
            <a:endParaRPr lang="en-US" sz="3200" dirty="0"/>
          </a:p>
          <a:p>
            <a:pPr marL="0" indent="0">
              <a:buNone/>
            </a:pPr>
            <a:r>
              <a:rPr lang="en-US" sz="3200" dirty="0"/>
              <a:t>Have a visual representing the section to the left</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7" name="Google Shape;274;p40">
            <a:extLst>
              <a:ext uri="{FF2B5EF4-FFF2-40B4-BE49-F238E27FC236}">
                <a16:creationId xmlns:a16="http://schemas.microsoft.com/office/drawing/2014/main" id="{71630299-BC19-6B4F-806E-2BB3466C3AAC}"/>
              </a:ext>
            </a:extLst>
          </p:cNvPr>
          <p:cNvPicPr preferRelativeResize="0"/>
          <p:nvPr/>
        </p:nvPicPr>
        <p:blipFill rotWithShape="1">
          <a:blip r:embed="rId3">
            <a:alphaModFix/>
          </a:blip>
          <a:srcRect/>
          <a:stretch/>
        </p:blipFill>
        <p:spPr>
          <a:xfrm>
            <a:off x="909501" y="3429000"/>
            <a:ext cx="1030813" cy="1162082"/>
          </a:xfrm>
          <a:prstGeom prst="rect">
            <a:avLst/>
          </a:prstGeom>
          <a:noFill/>
          <a:ln>
            <a:noFill/>
          </a:ln>
        </p:spPr>
      </p:pic>
      <p:pic>
        <p:nvPicPr>
          <p:cNvPr id="8" name="Google Shape;244;p37">
            <a:extLst>
              <a:ext uri="{FF2B5EF4-FFF2-40B4-BE49-F238E27FC236}">
                <a16:creationId xmlns:a16="http://schemas.microsoft.com/office/drawing/2014/main" id="{D239430D-5ECC-6044-A5F7-12D9F1BDFCEC}"/>
              </a:ext>
            </a:extLst>
          </p:cNvPr>
          <p:cNvPicPr preferRelativeResize="0"/>
          <p:nvPr/>
        </p:nvPicPr>
        <p:blipFill rotWithShape="1">
          <a:blip r:embed="rId4">
            <a:alphaModFix/>
          </a:blip>
          <a:srcRect l="4217" t="4499" r="4107" b="3681"/>
          <a:stretch/>
        </p:blipFill>
        <p:spPr>
          <a:xfrm>
            <a:off x="952526" y="1830411"/>
            <a:ext cx="987788" cy="1147746"/>
          </a:xfrm>
          <a:prstGeom prst="rect">
            <a:avLst/>
          </a:prstGeom>
          <a:noFill/>
          <a:ln>
            <a:noFill/>
          </a:ln>
        </p:spPr>
      </p:pic>
      <p:pic>
        <p:nvPicPr>
          <p:cNvPr id="9" name="Google Shape;245;p37">
            <a:extLst>
              <a:ext uri="{FF2B5EF4-FFF2-40B4-BE49-F238E27FC236}">
                <a16:creationId xmlns:a16="http://schemas.microsoft.com/office/drawing/2014/main" id="{EFA6CF99-F7C5-0148-9862-2D719261208A}"/>
              </a:ext>
            </a:extLst>
          </p:cNvPr>
          <p:cNvPicPr preferRelativeResize="0"/>
          <p:nvPr/>
        </p:nvPicPr>
        <p:blipFill>
          <a:blip r:embed="rId5">
            <a:alphaModFix/>
          </a:blip>
          <a:stretch>
            <a:fillRect/>
          </a:stretch>
        </p:blipFill>
        <p:spPr>
          <a:xfrm>
            <a:off x="696453" y="5041925"/>
            <a:ext cx="1499714" cy="1162082"/>
          </a:xfrm>
          <a:prstGeom prst="rect">
            <a:avLst/>
          </a:prstGeom>
          <a:noFill/>
          <a:ln>
            <a:noFill/>
          </a:ln>
        </p:spPr>
      </p:pic>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96650" y="1126273"/>
            <a:ext cx="9598699" cy="7772400"/>
            <a:chOff x="3422650" y="2278966"/>
            <a:chExt cx="5194301" cy="405198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679" y="2377650"/>
              <a:ext cx="5024785" cy="3882788"/>
            </a:xfrm>
            <a:prstGeom prst="rect">
              <a:avLst/>
            </a:prstGeom>
          </p:spPr>
        </p:pic>
        <p:sp>
          <p:nvSpPr>
            <p:cNvPr id="3" name="Rectangle 2"/>
            <p:cNvSpPr/>
            <p:nvPr/>
          </p:nvSpPr>
          <p:spPr>
            <a:xfrm>
              <a:off x="3422650" y="2278966"/>
              <a:ext cx="5194301" cy="405198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621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3CB5572-CB3F-6B44-90E0-BD97F1DF461A}"/>
              </a:ext>
            </a:extLst>
          </p:cNvPr>
          <p:cNvGrpSpPr/>
          <p:nvPr/>
        </p:nvGrpSpPr>
        <p:grpSpPr>
          <a:xfrm>
            <a:off x="2104549" y="773396"/>
            <a:ext cx="7982902" cy="5311208"/>
            <a:chOff x="1961647" y="954196"/>
            <a:chExt cx="7982902" cy="5311208"/>
          </a:xfrm>
        </p:grpSpPr>
        <p:pic>
          <p:nvPicPr>
            <p:cNvPr id="7" name="Picture 6"/>
            <p:cNvPicPr>
              <a:picLocks noChangeAspect="1"/>
            </p:cNvPicPr>
            <p:nvPr/>
          </p:nvPicPr>
          <p:blipFill>
            <a:blip r:embed="rId3"/>
            <a:stretch>
              <a:fillRect/>
            </a:stretch>
          </p:blipFill>
          <p:spPr>
            <a:xfrm>
              <a:off x="1961647" y="954196"/>
              <a:ext cx="2616052" cy="3030176"/>
            </a:xfrm>
            <a:prstGeom prst="rect">
              <a:avLst/>
            </a:prstGeom>
          </p:spPr>
        </p:pic>
        <p:pic>
          <p:nvPicPr>
            <p:cNvPr id="2" name="Picture 1">
              <a:extLst>
                <a:ext uri="{FF2B5EF4-FFF2-40B4-BE49-F238E27FC236}">
                  <a16:creationId xmlns:a16="http://schemas.microsoft.com/office/drawing/2014/main" id="{585BB84F-CFAB-5A4C-9B24-D833FB1FB64C}"/>
                </a:ext>
              </a:extLst>
            </p:cNvPr>
            <p:cNvPicPr>
              <a:picLocks noChangeAspect="1"/>
            </p:cNvPicPr>
            <p:nvPr/>
          </p:nvPicPr>
          <p:blipFill>
            <a:blip r:embed="rId4"/>
            <a:stretch>
              <a:fillRect/>
            </a:stretch>
          </p:blipFill>
          <p:spPr>
            <a:xfrm>
              <a:off x="4641360" y="1011115"/>
              <a:ext cx="2616051" cy="3030101"/>
            </a:xfrm>
            <a:prstGeom prst="rect">
              <a:avLst/>
            </a:prstGeom>
          </p:spPr>
        </p:pic>
        <p:pic>
          <p:nvPicPr>
            <p:cNvPr id="9" name="Picture 8">
              <a:extLst>
                <a:ext uri="{FF2B5EF4-FFF2-40B4-BE49-F238E27FC236}">
                  <a16:creationId xmlns:a16="http://schemas.microsoft.com/office/drawing/2014/main" id="{5B0EA426-DA05-9347-B264-909BD1064483}"/>
                </a:ext>
              </a:extLst>
            </p:cNvPr>
            <p:cNvPicPr>
              <a:picLocks noChangeAspect="1"/>
            </p:cNvPicPr>
            <p:nvPr/>
          </p:nvPicPr>
          <p:blipFill>
            <a:blip r:embed="rId5"/>
            <a:stretch>
              <a:fillRect/>
            </a:stretch>
          </p:blipFill>
          <p:spPr>
            <a:xfrm>
              <a:off x="3317246" y="3320874"/>
              <a:ext cx="2542171" cy="2944529"/>
            </a:xfrm>
            <a:prstGeom prst="rect">
              <a:avLst/>
            </a:prstGeom>
          </p:spPr>
        </p:pic>
        <p:pic>
          <p:nvPicPr>
            <p:cNvPr id="10" name="Picture 9">
              <a:extLst>
                <a:ext uri="{FF2B5EF4-FFF2-40B4-BE49-F238E27FC236}">
                  <a16:creationId xmlns:a16="http://schemas.microsoft.com/office/drawing/2014/main" id="{38CA629C-9087-304E-8E24-880AF5637FBC}"/>
                </a:ext>
              </a:extLst>
            </p:cNvPr>
            <p:cNvPicPr>
              <a:picLocks noChangeAspect="1"/>
            </p:cNvPicPr>
            <p:nvPr/>
          </p:nvPicPr>
          <p:blipFill>
            <a:blip r:embed="rId6"/>
            <a:stretch>
              <a:fillRect/>
            </a:stretch>
          </p:blipFill>
          <p:spPr>
            <a:xfrm>
              <a:off x="6037819" y="3320875"/>
              <a:ext cx="2542171" cy="2944529"/>
            </a:xfrm>
            <a:prstGeom prst="rect">
              <a:avLst/>
            </a:prstGeom>
          </p:spPr>
        </p:pic>
        <p:pic>
          <p:nvPicPr>
            <p:cNvPr id="12" name="Picture 11">
              <a:extLst>
                <a:ext uri="{FF2B5EF4-FFF2-40B4-BE49-F238E27FC236}">
                  <a16:creationId xmlns:a16="http://schemas.microsoft.com/office/drawing/2014/main" id="{E4F4E879-7FD1-8E40-978E-4B5C8BE82D74}"/>
                </a:ext>
              </a:extLst>
            </p:cNvPr>
            <p:cNvPicPr>
              <a:picLocks noChangeAspect="1"/>
            </p:cNvPicPr>
            <p:nvPr/>
          </p:nvPicPr>
          <p:blipFill>
            <a:blip r:embed="rId7"/>
            <a:stretch>
              <a:fillRect/>
            </a:stretch>
          </p:blipFill>
          <p:spPr>
            <a:xfrm>
              <a:off x="7328498" y="1011115"/>
              <a:ext cx="2616051" cy="3030175"/>
            </a:xfrm>
            <a:prstGeom prst="rect">
              <a:avLst/>
            </a:prstGeom>
          </p:spPr>
        </p:pic>
      </p:grpSp>
    </p:spTree>
    <p:extLst>
      <p:ext uri="{BB962C8B-B14F-4D97-AF65-F5344CB8AC3E}">
        <p14:creationId xmlns:p14="http://schemas.microsoft.com/office/powerpoint/2010/main" val="3983172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10658</TotalTime>
  <Words>314</Words>
  <Application>Microsoft Macintosh PowerPoint</Application>
  <PresentationFormat>Widescreen</PresentationFormat>
  <Paragraphs>34</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Monaco</vt:lpstr>
      <vt:lpstr>Tw Cen MT</vt:lpstr>
      <vt:lpstr>Tw Cen MT Condensed</vt:lpstr>
      <vt:lpstr>Wingdings 3</vt:lpstr>
      <vt:lpstr>Integral</vt:lpstr>
      <vt:lpstr>[Session Title]</vt:lpstr>
      <vt:lpstr>[Section]</vt:lpstr>
      <vt:lpstr>Your Turn #1</vt:lpstr>
      <vt:lpstr>R Markdown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558</cp:revision>
  <cp:lastPrinted>2019-02-19T22:36:37Z</cp:lastPrinted>
  <dcterms:created xsi:type="dcterms:W3CDTF">2018-02-01T22:00:01Z</dcterms:created>
  <dcterms:modified xsi:type="dcterms:W3CDTF">2020-08-22T22:20:46Z</dcterms:modified>
</cp:coreProperties>
</file>